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74" r:id="rId3"/>
    <p:sldId id="257" r:id="rId4"/>
    <p:sldId id="263" r:id="rId5"/>
    <p:sldId id="266" r:id="rId6"/>
    <p:sldId id="267" r:id="rId7"/>
    <p:sldId id="269" r:id="rId8"/>
    <p:sldId id="270" r:id="rId9"/>
    <p:sldId id="258" r:id="rId10"/>
    <p:sldId id="259" r:id="rId11"/>
    <p:sldId id="260" r:id="rId12"/>
    <p:sldId id="262" r:id="rId13"/>
    <p:sldId id="271" r:id="rId14"/>
    <p:sldId id="272" r:id="rId15"/>
    <p:sldId id="273" r:id="rId16"/>
    <p:sldId id="27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1BC86E0D-5CAD-4F8C-A6C5-50E44668F6EC}">
          <p14:sldIdLst>
            <p14:sldId id="256"/>
            <p14:sldId id="274"/>
            <p14:sldId id="257"/>
            <p14:sldId id="263"/>
            <p14:sldId id="266"/>
            <p14:sldId id="267"/>
            <p14:sldId id="269"/>
            <p14:sldId id="270"/>
            <p14:sldId id="258"/>
            <p14:sldId id="259"/>
            <p14:sldId id="260"/>
            <p14:sldId id="262"/>
          </p14:sldIdLst>
        </p14:section>
        <p14:section name="Раздел без заголовка" id="{5597B22E-AD69-40A4-A181-D7314F78AD71}">
          <p14:sldIdLst>
            <p14:sldId id="271"/>
            <p14:sldId id="272"/>
            <p14:sldId id="273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3BBFF-77C1-4BF1-A3B2-2505841100BA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738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93879-1153-42D3-8EC7-7A3CC94658D3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526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1496-D8B1-4FDC-98A5-AD2561A2EE12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6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3855-5B08-4570-810C-DE4498675D2C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1776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C1B1A-3400-4A09-B018-5620D6ADA4AF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9183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E65E-8B04-4250-B4A9-5C65F355F1A2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18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5881F-8E44-4F15-AB98-80B7869E49CA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3629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D2069-43FA-49C5-9F0E-58E1EB237AEF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342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05854CA-19F4-4771-B6A2-DA5C0742B220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768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D2BB1-BB31-4EB8-A961-18800A74EAA8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33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0B886-74BB-4D5E-9EA9-584482FE40E6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495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4CCD1-3502-4C30-947C-75FC88992007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43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0B797A-E8AF-4231-9C64-308C5BB9ED3E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94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24146-07E2-48CA-8629-5887ED47FCDB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802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7E718-B4F0-433E-A285-0013249184C0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517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E44C4-3D72-4D6E-86A4-F5491DC49E6D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97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EA14-E6AC-4B59-973C-7A06B0EDE3E3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390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B3B3F-C0CE-47CB-BCED-F49A710726FF}" type="datetimeFigureOut">
              <a:rPr lang="en-US" smtClean="0"/>
              <a:t>6/23/2022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1406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0322" y="2876322"/>
            <a:ext cx="8144134" cy="1373070"/>
          </a:xfrm>
        </p:spPr>
        <p:txBody>
          <a:bodyPr/>
          <a:lstStyle/>
          <a:p>
            <a:pPr algn="ctr"/>
            <a:r>
              <a:rPr lang="ru-RU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РАЗРАБОТКА ПРИЛОЖЕНИЯ</a:t>
            </a:r>
            <a:br>
              <a:rPr lang="ru-RU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ru-RU" sz="36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ДЛЯ УЧЕТА ПРОДАЖИ БИЛЕТОВ В АВИАКАССАХ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Выполнила: Мирхайдарова Рада Эдуардовна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788384-E310-4943-A415-4C6A7A52AE5E}"/>
              </a:ext>
            </a:extLst>
          </p:cNvPr>
          <p:cNvSpPr txBox="1"/>
          <p:nvPr/>
        </p:nvSpPr>
        <p:spPr>
          <a:xfrm>
            <a:off x="603460" y="159480"/>
            <a:ext cx="9902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Министерство образования Республики Башкортостан</a:t>
            </a:r>
          </a:p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Государственное бюджетное профессиональное образовательное учреждение</a:t>
            </a:r>
          </a:p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Уфимский колледж статистики, информатики и вычислительной техники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9A1D5B-1974-43F7-B7CF-E7549C3F8C0C}"/>
              </a:ext>
            </a:extLst>
          </p:cNvPr>
          <p:cNvSpPr txBox="1"/>
          <p:nvPr/>
        </p:nvSpPr>
        <p:spPr>
          <a:xfrm>
            <a:off x="4792108" y="6049482"/>
            <a:ext cx="1524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УФА - 2022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190801937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1080938"/>
          </a:xfrm>
        </p:spPr>
        <p:txBody>
          <a:bodyPr/>
          <a:lstStyle/>
          <a:p>
            <a:pPr algn="ctr"/>
            <a:r>
              <a:rPr lang="ru-RU" dirty="0"/>
              <a:t>Форма заказа билета пассажиром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627580" y="1188962"/>
            <a:ext cx="6936839" cy="39093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B85F19-3502-416A-B626-B07A72703A86}"/>
              </a:ext>
            </a:extLst>
          </p:cNvPr>
          <p:cNvSpPr txBox="1"/>
          <p:nvPr/>
        </p:nvSpPr>
        <p:spPr>
          <a:xfrm>
            <a:off x="3314629" y="5558761"/>
            <a:ext cx="55627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Поиск авиабилета по дате отправления</a:t>
            </a:r>
          </a:p>
        </p:txBody>
      </p:sp>
    </p:spTree>
    <p:extLst>
      <p:ext uri="{BB962C8B-B14F-4D97-AF65-F5344CB8AC3E}">
        <p14:creationId xmlns:p14="http://schemas.microsoft.com/office/powerpoint/2010/main" val="220256913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1080938"/>
          </a:xfrm>
        </p:spPr>
        <p:txBody>
          <a:bodyPr/>
          <a:lstStyle/>
          <a:p>
            <a:pPr algn="ctr"/>
            <a:r>
              <a:rPr lang="ru-RU" dirty="0"/>
              <a:t>Информация о купленных билетах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490627" y="1212963"/>
            <a:ext cx="7210743" cy="40636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3DEBD6-2547-4576-8F1B-BC27B55F2EAC}"/>
              </a:ext>
            </a:extLst>
          </p:cNvPr>
          <p:cNvSpPr txBox="1"/>
          <p:nvPr/>
        </p:nvSpPr>
        <p:spPr>
          <a:xfrm>
            <a:off x="1318905" y="5571918"/>
            <a:ext cx="9554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Купленные билеты в личном кабинете с последующим сохранением в файл</a:t>
            </a:r>
          </a:p>
        </p:txBody>
      </p:sp>
    </p:spTree>
    <p:extLst>
      <p:ext uri="{BB962C8B-B14F-4D97-AF65-F5344CB8AC3E}">
        <p14:creationId xmlns:p14="http://schemas.microsoft.com/office/powerpoint/2010/main" val="1612028066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" y="0"/>
            <a:ext cx="12192000" cy="1080938"/>
          </a:xfrm>
        </p:spPr>
        <p:txBody>
          <a:bodyPr/>
          <a:lstStyle/>
          <a:p>
            <a:pPr algn="ctr"/>
            <a:r>
              <a:rPr lang="ru-RU" dirty="0"/>
              <a:t>Информация о билете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/>
          <a:srcRect/>
          <a:stretch/>
        </p:blipFill>
        <p:spPr>
          <a:xfrm>
            <a:off x="1475105" y="1842221"/>
            <a:ext cx="9241790" cy="20483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B3058F-890E-4E79-87DC-947954F0E1D9}"/>
              </a:ext>
            </a:extLst>
          </p:cNvPr>
          <p:cNvSpPr txBox="1"/>
          <p:nvPr/>
        </p:nvSpPr>
        <p:spPr>
          <a:xfrm>
            <a:off x="1968115" y="5078537"/>
            <a:ext cx="8255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Выходной документ – купленный авиабилет сохраненный в файл</a:t>
            </a:r>
          </a:p>
        </p:txBody>
      </p:sp>
    </p:spTree>
    <p:extLst>
      <p:ext uri="{BB962C8B-B14F-4D97-AF65-F5344CB8AC3E}">
        <p14:creationId xmlns:p14="http://schemas.microsoft.com/office/powerpoint/2010/main" val="68612274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Главное меню кассира 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638652" y="2763276"/>
            <a:ext cx="6914695" cy="13314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54E8A6-2086-4A00-9987-5C0554C0FC92}"/>
              </a:ext>
            </a:extLst>
          </p:cNvPr>
          <p:cNvSpPr txBox="1"/>
          <p:nvPr/>
        </p:nvSpPr>
        <p:spPr>
          <a:xfrm>
            <a:off x="2750378" y="5078537"/>
            <a:ext cx="6691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Главное меню кассира для перехода на функционал</a:t>
            </a:r>
          </a:p>
        </p:txBody>
      </p:sp>
    </p:spTree>
    <p:extLst>
      <p:ext uri="{BB962C8B-B14F-4D97-AF65-F5344CB8AC3E}">
        <p14:creationId xmlns:p14="http://schemas.microsoft.com/office/powerpoint/2010/main" val="238218088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Окно пассажиров купивших билет 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3456910" y="1998364"/>
            <a:ext cx="5278179" cy="28612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11A7F1-FB3B-4EAB-8EE4-B467870E4C3C}"/>
              </a:ext>
            </a:extLst>
          </p:cNvPr>
          <p:cNvSpPr txBox="1"/>
          <p:nvPr/>
        </p:nvSpPr>
        <p:spPr>
          <a:xfrm>
            <a:off x="2095561" y="5078537"/>
            <a:ext cx="800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Окно просмотра купленных билетов пассажирами для кассира </a:t>
            </a:r>
          </a:p>
        </p:txBody>
      </p:sp>
    </p:spTree>
    <p:extLst>
      <p:ext uri="{BB962C8B-B14F-4D97-AF65-F5344CB8AC3E}">
        <p14:creationId xmlns:p14="http://schemas.microsoft.com/office/powerpoint/2010/main" val="115404180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Окно подбора билета кассиром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761318" y="1549708"/>
            <a:ext cx="6669364" cy="37585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56DA4C-9771-4631-83F7-7BD9F54BD187}"/>
              </a:ext>
            </a:extLst>
          </p:cNvPr>
          <p:cNvSpPr txBox="1"/>
          <p:nvPr/>
        </p:nvSpPr>
        <p:spPr>
          <a:xfrm>
            <a:off x="2982815" y="5453894"/>
            <a:ext cx="6226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Окно подбора авиабилета кассиром для покупки</a:t>
            </a:r>
          </a:p>
        </p:txBody>
      </p:sp>
    </p:spTree>
    <p:extLst>
      <p:ext uri="{BB962C8B-B14F-4D97-AF65-F5344CB8AC3E}">
        <p14:creationId xmlns:p14="http://schemas.microsoft.com/office/powerpoint/2010/main" val="404400079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67C118-D481-45AD-87F1-8A87434B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E31B4B-564B-44A2-8DC1-211431D33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Следует сказать что программа для покупки билетов в авиакассах поддается реализации.</a:t>
            </a:r>
          </a:p>
          <a:p>
            <a:r>
              <a:rPr lang="ru-RU" dirty="0"/>
              <a:t>Программа разрабатывалась для автоматизации и упрощении работы авиакасс. Были изучены особенности компоновки системы </a:t>
            </a:r>
            <a:r>
              <a:rPr lang="en-US" dirty="0"/>
              <a:t>WPF</a:t>
            </a:r>
            <a:r>
              <a:rPr lang="ru-RU" dirty="0"/>
              <a:t>, реализован приятный и понятный интерфейс. Была проведена работа с базой данных, изучение предметной области.</a:t>
            </a:r>
          </a:p>
        </p:txBody>
      </p:sp>
    </p:spTree>
    <p:extLst>
      <p:ext uri="{BB962C8B-B14F-4D97-AF65-F5344CB8AC3E}">
        <p14:creationId xmlns:p14="http://schemas.microsoft.com/office/powerpoint/2010/main" val="3479266736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7344B5-A12B-47FA-BA29-C175B28B2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Список использованных источников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B94154-DAE1-443C-9511-CCF41DA52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dirty="0"/>
              <a:t>1	Электронно-библиотечная система Znanium.com/ разработка Научно-издательского центра ИНФРА-М. - Режим доступа https://znanium.com, свободный. </a:t>
            </a:r>
            <a:r>
              <a:rPr lang="ru-RU" dirty="0" err="1"/>
              <a:t>Загл</a:t>
            </a:r>
            <a:r>
              <a:rPr lang="ru-RU" dirty="0"/>
              <a:t>. С экрана - Яз. рус., англ.</a:t>
            </a:r>
          </a:p>
          <a:p>
            <a:r>
              <a:rPr lang="ru-RU" dirty="0"/>
              <a:t>2	</a:t>
            </a:r>
            <a:r>
              <a:rPr lang="ru-RU" dirty="0" err="1"/>
              <a:t>Култыгин</a:t>
            </a:r>
            <a:r>
              <a:rPr lang="ru-RU" dirty="0"/>
              <a:t> О. </a:t>
            </a:r>
            <a:r>
              <a:rPr lang="ru-RU" dirty="0" err="1"/>
              <a:t>П.Култыгин</a:t>
            </a:r>
            <a:r>
              <a:rPr lang="ru-RU" dirty="0"/>
              <a:t>, О. П. Администрирование баз данных. СУБД MS SQL </a:t>
            </a:r>
            <a:r>
              <a:rPr lang="ru-RU" dirty="0" err="1"/>
              <a:t>Server</a:t>
            </a:r>
            <a:r>
              <a:rPr lang="ru-RU" dirty="0"/>
              <a:t> [Электронный ресурс] : учеб. </a:t>
            </a:r>
            <a:r>
              <a:rPr lang="ru-RU" dirty="0" err="1"/>
              <a:t>пособ</a:t>
            </a:r>
            <a:r>
              <a:rPr lang="ru-RU" dirty="0"/>
              <a:t>. / О. П. </a:t>
            </a:r>
            <a:r>
              <a:rPr lang="ru-RU" dirty="0" err="1"/>
              <a:t>Култыгин</a:t>
            </a:r>
            <a:r>
              <a:rPr lang="ru-RU" dirty="0"/>
              <a:t>. - М.: МФПА, 2012. - 232 с.</a:t>
            </a:r>
          </a:p>
          <a:p>
            <a:r>
              <a:rPr lang="ru-RU" dirty="0"/>
              <a:t>3	</a:t>
            </a:r>
            <a:r>
              <a:rPr lang="ru-RU" dirty="0" err="1"/>
              <a:t>Постолит</a:t>
            </a:r>
            <a:r>
              <a:rPr lang="ru-RU" dirty="0"/>
              <a:t> </a:t>
            </a:r>
            <a:r>
              <a:rPr lang="ru-RU" dirty="0" err="1"/>
              <a:t>Visual</a:t>
            </a:r>
            <a:r>
              <a:rPr lang="ru-RU" dirty="0"/>
              <a:t> </a:t>
            </a:r>
            <a:r>
              <a:rPr lang="ru-RU" dirty="0" err="1"/>
              <a:t>Studio</a:t>
            </a:r>
            <a:r>
              <a:rPr lang="ru-RU" dirty="0"/>
              <a:t> .NET: разработка приложений баз данных / </a:t>
            </a:r>
            <a:r>
              <a:rPr lang="ru-RU" dirty="0" err="1"/>
              <a:t>Постолит</a:t>
            </a:r>
            <a:r>
              <a:rPr lang="ru-RU" dirty="0"/>
              <a:t>, Анатолий. - М.: СПб: БХВ, 2017. - 544 c.</a:t>
            </a:r>
          </a:p>
          <a:p>
            <a:r>
              <a:rPr lang="ru-RU" dirty="0"/>
              <a:t>4	</a:t>
            </a:r>
            <a:r>
              <a:rPr lang="ru-RU" dirty="0" err="1"/>
              <a:t>Яргер</a:t>
            </a:r>
            <a:r>
              <a:rPr lang="ru-RU" dirty="0"/>
              <a:t>, </a:t>
            </a:r>
            <a:r>
              <a:rPr lang="ru-RU" dirty="0" err="1"/>
              <a:t>Р.Дж</a:t>
            </a:r>
            <a:r>
              <a:rPr lang="ru-RU" dirty="0"/>
              <a:t>. </a:t>
            </a:r>
            <a:r>
              <a:rPr lang="ru-RU" dirty="0" err="1"/>
              <a:t>MySQL</a:t>
            </a:r>
            <a:r>
              <a:rPr lang="ru-RU" dirty="0"/>
              <a:t> и MSSQL: Базы данных для небольших предприятий и Интернета / </a:t>
            </a:r>
            <a:r>
              <a:rPr lang="ru-RU" dirty="0" err="1"/>
              <a:t>Р.Дж</a:t>
            </a:r>
            <a:r>
              <a:rPr lang="ru-RU" dirty="0"/>
              <a:t>. </a:t>
            </a:r>
            <a:r>
              <a:rPr lang="ru-RU" dirty="0" err="1"/>
              <a:t>Яргер</a:t>
            </a:r>
            <a:r>
              <a:rPr lang="ru-RU" dirty="0"/>
              <a:t>, Дж. Риз, Т. Кинг. - М.: СПб: Символ-Плюс, 2016. - 560 c.</a:t>
            </a:r>
          </a:p>
          <a:p>
            <a:r>
              <a:rPr lang="ru-RU" dirty="0"/>
              <a:t>5	Рихтер, Джеффри CLR </a:t>
            </a:r>
            <a:r>
              <a:rPr lang="ru-RU" dirty="0" err="1"/>
              <a:t>via</a:t>
            </a:r>
            <a:r>
              <a:rPr lang="ru-RU" dirty="0"/>
              <a:t> C#. Программирование на платформе </a:t>
            </a:r>
            <a:r>
              <a:rPr lang="ru-RU" dirty="0" err="1"/>
              <a:t>Microsoft</a:t>
            </a:r>
            <a:r>
              <a:rPr lang="ru-RU" dirty="0"/>
              <a:t> .NET </a:t>
            </a:r>
            <a:r>
              <a:rPr lang="ru-RU" dirty="0" err="1"/>
              <a:t>Framework</a:t>
            </a:r>
            <a:r>
              <a:rPr lang="ru-RU" dirty="0"/>
              <a:t> 4.0 на языке C# / Джеффри Рихтер. - М.: Питер, 2013. - 928 c.</a:t>
            </a:r>
          </a:p>
          <a:p>
            <a:r>
              <a:rPr lang="ru-RU" dirty="0"/>
              <a:t>6	</a:t>
            </a:r>
            <a:r>
              <a:rPr lang="ru-RU" dirty="0" err="1"/>
              <a:t>Ладыженский</a:t>
            </a:r>
            <a:r>
              <a:rPr lang="ru-RU" dirty="0"/>
              <a:t> Г. Системы управления базами данных - коротко о главном.// СУБД № 2. - Москва, 1995, С.34-39.</a:t>
            </a:r>
          </a:p>
          <a:p>
            <a:r>
              <a:rPr lang="ru-RU" dirty="0"/>
              <a:t>7	</a:t>
            </a:r>
            <a:r>
              <a:rPr lang="ru-RU" dirty="0" err="1"/>
              <a:t>Ахтырченко</a:t>
            </a:r>
            <a:r>
              <a:rPr lang="ru-RU" dirty="0"/>
              <a:t> К.В., Леонтьев В.В. Распределенные объектные технологии в информационных системах// СУБД № 5-6. - Москва, 1997, С.52-64.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441028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CE8FF2-4A9D-4FF1-B017-DFA8138E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198026-C7F7-4FCF-AE55-26588588F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Система авиакасс включает в себя пассажиров, билеты которые покупают пассажиры, кассиры которые ведут учет продажи билетов и подбор билетов для пассажиров, авиарейсы, администратор который следит за работой системы и вносит данные по кассирам и рейсам</a:t>
            </a:r>
          </a:p>
        </p:txBody>
      </p:sp>
    </p:spTree>
    <p:extLst>
      <p:ext uri="{BB962C8B-B14F-4D97-AF65-F5344CB8AC3E}">
        <p14:creationId xmlns:p14="http://schemas.microsoft.com/office/powerpoint/2010/main" val="22589802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Окно авторизации и регистрации пользователей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3343664" y="1481311"/>
            <a:ext cx="3323651" cy="38953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2494B9-4634-4BFA-8B72-9DA2BCCE80C0}"/>
              </a:ext>
            </a:extLst>
          </p:cNvPr>
          <p:cNvSpPr txBox="1"/>
          <p:nvPr/>
        </p:nvSpPr>
        <p:spPr>
          <a:xfrm>
            <a:off x="4660683" y="1116376"/>
            <a:ext cx="68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Вход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2B87664-4C34-4129-BA10-236093E32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065" y="1481309"/>
            <a:ext cx="3323653" cy="38953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59BA07-068F-4A74-A366-68A08D3385F9}"/>
              </a:ext>
            </a:extLst>
          </p:cNvPr>
          <p:cNvSpPr txBox="1"/>
          <p:nvPr/>
        </p:nvSpPr>
        <p:spPr>
          <a:xfrm>
            <a:off x="7802312" y="1111936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Регистрация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0C38A-8D40-460A-A440-7B2DD094F32F}"/>
              </a:ext>
            </a:extLst>
          </p:cNvPr>
          <p:cNvSpPr txBox="1"/>
          <p:nvPr/>
        </p:nvSpPr>
        <p:spPr>
          <a:xfrm>
            <a:off x="401284" y="2453749"/>
            <a:ext cx="25392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Программа запускается</a:t>
            </a:r>
          </a:p>
          <a:p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Файлом </a:t>
            </a: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FlightsBase.exe</a:t>
            </a:r>
          </a:p>
          <a:p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Открывается окно авторизации</a:t>
            </a:r>
          </a:p>
        </p:txBody>
      </p:sp>
    </p:spTree>
    <p:extLst>
      <p:ext uri="{BB962C8B-B14F-4D97-AF65-F5344CB8AC3E}">
        <p14:creationId xmlns:p14="http://schemas.microsoft.com/office/powerpoint/2010/main" val="176459091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Главное меню администратора 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623906" y="1760689"/>
            <a:ext cx="6944187" cy="33366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7E1432-4D9F-4FC6-A1D6-E4D095D1ED31}"/>
              </a:ext>
            </a:extLst>
          </p:cNvPr>
          <p:cNvSpPr txBox="1"/>
          <p:nvPr/>
        </p:nvSpPr>
        <p:spPr>
          <a:xfrm>
            <a:off x="1144963" y="5321939"/>
            <a:ext cx="99020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Главное меню администратора позволяет управлять данными стран и городов</a:t>
            </a:r>
          </a:p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Добавлять, изменять, удалять рейсы в базе данных</a:t>
            </a:r>
          </a:p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Создавать кассиров в системе, проводить анализ проданных билетов</a:t>
            </a:r>
          </a:p>
        </p:txBody>
      </p:sp>
    </p:spTree>
    <p:extLst>
      <p:ext uri="{BB962C8B-B14F-4D97-AF65-F5344CB8AC3E}">
        <p14:creationId xmlns:p14="http://schemas.microsoft.com/office/powerpoint/2010/main" val="98380456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Администрирование авиарейсов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3097984" y="1378530"/>
            <a:ext cx="5996032" cy="41009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A522D7-DF55-4F7C-9E95-33203885607F}"/>
              </a:ext>
            </a:extLst>
          </p:cNvPr>
          <p:cNvSpPr txBox="1"/>
          <p:nvPr/>
        </p:nvSpPr>
        <p:spPr>
          <a:xfrm>
            <a:off x="3496580" y="5650860"/>
            <a:ext cx="519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Управление авиарейсами в базе данных </a:t>
            </a:r>
          </a:p>
        </p:txBody>
      </p:sp>
    </p:spTree>
    <p:extLst>
      <p:ext uri="{BB962C8B-B14F-4D97-AF65-F5344CB8AC3E}">
        <p14:creationId xmlns:p14="http://schemas.microsoft.com/office/powerpoint/2010/main" val="405223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Управление данными кассиров 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3897560" y="1377380"/>
            <a:ext cx="4396879" cy="41032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C6ED49-297C-46F0-A48C-7816A83366F6}"/>
              </a:ext>
            </a:extLst>
          </p:cNvPr>
          <p:cNvSpPr txBox="1"/>
          <p:nvPr/>
        </p:nvSpPr>
        <p:spPr>
          <a:xfrm>
            <a:off x="3291392" y="5631124"/>
            <a:ext cx="5609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Добавление и удаление кассиров в системе </a:t>
            </a:r>
          </a:p>
        </p:txBody>
      </p:sp>
    </p:spTree>
    <p:extLst>
      <p:ext uri="{BB962C8B-B14F-4D97-AF65-F5344CB8AC3E}">
        <p14:creationId xmlns:p14="http://schemas.microsoft.com/office/powerpoint/2010/main" val="390736623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Анализ продаж с отчетностью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579613" y="1446971"/>
            <a:ext cx="7032773" cy="39640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BDF2A9-2ABC-4292-9B55-BCCECFEDDD89}"/>
              </a:ext>
            </a:extLst>
          </p:cNvPr>
          <p:cNvSpPr txBox="1"/>
          <p:nvPr/>
        </p:nvSpPr>
        <p:spPr>
          <a:xfrm>
            <a:off x="2772024" y="5690329"/>
            <a:ext cx="6647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Анализ рейсов с последующим сохранением в отчет</a:t>
            </a:r>
          </a:p>
        </p:txBody>
      </p:sp>
    </p:spTree>
    <p:extLst>
      <p:ext uri="{BB962C8B-B14F-4D97-AF65-F5344CB8AC3E}">
        <p14:creationId xmlns:p14="http://schemas.microsoft.com/office/powerpoint/2010/main" val="263701357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Отчет с данными проданных билетов за период</a:t>
            </a:r>
          </a:p>
        </p:txBody>
      </p:sp>
      <p:pic>
        <p:nvPicPr>
          <p:cNvPr id="4" name="Рисунок 3"/>
          <p:cNvPicPr/>
          <p:nvPr/>
        </p:nvPicPr>
        <p:blipFill rotWithShape="1">
          <a:blip r:embed="rId2"/>
          <a:srcRect/>
          <a:stretch/>
        </p:blipFill>
        <p:spPr>
          <a:xfrm>
            <a:off x="4578365" y="894660"/>
            <a:ext cx="3035270" cy="5068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909F41-842C-40F3-BDA5-C6D6EF4B8D6F}"/>
              </a:ext>
            </a:extLst>
          </p:cNvPr>
          <p:cNvSpPr txBox="1"/>
          <p:nvPr/>
        </p:nvSpPr>
        <p:spPr>
          <a:xfrm>
            <a:off x="3769080" y="6068595"/>
            <a:ext cx="4653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Сохраненный отчет анализа продаж</a:t>
            </a:r>
          </a:p>
        </p:txBody>
      </p:sp>
    </p:spTree>
    <p:extLst>
      <p:ext uri="{BB962C8B-B14F-4D97-AF65-F5344CB8AC3E}">
        <p14:creationId xmlns:p14="http://schemas.microsoft.com/office/powerpoint/2010/main" val="197822465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80938"/>
          </a:xfrm>
        </p:spPr>
        <p:txBody>
          <a:bodyPr/>
          <a:lstStyle/>
          <a:p>
            <a:pPr algn="ctr"/>
            <a:r>
              <a:rPr lang="ru-RU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Главное меню пассажира</a:t>
            </a:r>
          </a:p>
        </p:txBody>
      </p:sp>
      <p:pic>
        <p:nvPicPr>
          <p:cNvPr id="4" name="Рисунок 3"/>
          <p:cNvPicPr/>
          <p:nvPr/>
        </p:nvPicPr>
        <p:blipFill>
          <a:blip r:embed="rId2"/>
          <a:stretch>
            <a:fillRect/>
          </a:stretch>
        </p:blipFill>
        <p:spPr>
          <a:xfrm>
            <a:off x="2088970" y="2020162"/>
            <a:ext cx="8014057" cy="19624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473C77-E7F4-4751-ABF6-522A984BAFDD}"/>
              </a:ext>
            </a:extLst>
          </p:cNvPr>
          <p:cNvSpPr txBox="1"/>
          <p:nvPr/>
        </p:nvSpPr>
        <p:spPr>
          <a:xfrm>
            <a:off x="878064" y="5078537"/>
            <a:ext cx="104358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Главное меню позволяет перемещаться между окнами для использования</a:t>
            </a:r>
          </a:p>
          <a:p>
            <a:pPr algn="ctr"/>
            <a:r>
              <a:rPr lang="ru-RU" sz="2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функционала программы</a:t>
            </a:r>
          </a:p>
        </p:txBody>
      </p:sp>
    </p:spTree>
    <p:extLst>
      <p:ext uri="{BB962C8B-B14F-4D97-AF65-F5344CB8AC3E}">
        <p14:creationId xmlns:p14="http://schemas.microsoft.com/office/powerpoint/2010/main" val="3548794425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Берлин">
  <a:themeElements>
    <a:clrScheme name="Берлин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Берлин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ерли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TM04033923[[fn=Глубина]]</Template>
  <TotalTime>162</TotalTime>
  <Words>541</Words>
  <Application>Microsoft Office PowerPoint</Application>
  <PresentationFormat>Широкоэкранный</PresentationFormat>
  <Paragraphs>52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1" baseType="lpstr">
      <vt:lpstr>Microsoft YaHei</vt:lpstr>
      <vt:lpstr>Arial</vt:lpstr>
      <vt:lpstr>Trebuchet MS</vt:lpstr>
      <vt:lpstr>Берлин</vt:lpstr>
      <vt:lpstr>РАЗРАБОТКА ПРИЛОЖЕНИЯ ДЛЯ УЧЕТА ПРОДАЖИ БИЛЕТОВ В АВИАКАССАХ</vt:lpstr>
      <vt:lpstr>Постановка задачи</vt:lpstr>
      <vt:lpstr>Окно авторизации и регистрации пользователей</vt:lpstr>
      <vt:lpstr>Главное меню администратора </vt:lpstr>
      <vt:lpstr>Администрирование авиарейсов</vt:lpstr>
      <vt:lpstr>Управление данными кассиров </vt:lpstr>
      <vt:lpstr>Анализ продаж с отчетностью</vt:lpstr>
      <vt:lpstr>Отчет с данными проданных билетов за период</vt:lpstr>
      <vt:lpstr>Главное меню пассажира</vt:lpstr>
      <vt:lpstr>Форма заказа билета пассажиром</vt:lpstr>
      <vt:lpstr>Информация о купленных билетах</vt:lpstr>
      <vt:lpstr>Информация о билете </vt:lpstr>
      <vt:lpstr>Главное меню кассира </vt:lpstr>
      <vt:lpstr>Окно пассажиров купивших билет </vt:lpstr>
      <vt:lpstr>Окно подбора билета кассиром</vt:lpstr>
      <vt:lpstr>Заключение</vt:lpstr>
      <vt:lpstr>Список использованных источников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«БД АДМИНИСТРАТОР ГОСТИНИЦЫ»</dc:title>
  <dc:creator>Motori Shingecu</dc:creator>
  <cp:lastModifiedBy>Рада Мирхайдарова</cp:lastModifiedBy>
  <cp:revision>20</cp:revision>
  <dcterms:created xsi:type="dcterms:W3CDTF">2021-12-22T10:21:11Z</dcterms:created>
  <dcterms:modified xsi:type="dcterms:W3CDTF">2022-06-23T16:30:09Z</dcterms:modified>
</cp:coreProperties>
</file>

<file path=docProps/thumbnail.jpeg>
</file>